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2"/>
  </p:normalViewPr>
  <p:slideViewPr>
    <p:cSldViewPr snapToGrid="0">
      <p:cViewPr varScale="1">
        <p:scale>
          <a:sx n="148" d="100"/>
          <a:sy n="148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dba1f62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dba1f62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db25edd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db25edd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db25ed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db25ed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db25edd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db25edd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db25edd6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db25edd6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db25edd6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db25edd6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db25edd6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db25edd6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827225" y="924275"/>
            <a:ext cx="76305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Healthcare Management System</a:t>
            </a:r>
            <a:endParaRPr sz="3200" b="1"/>
          </a:p>
        </p:txBody>
      </p:sp>
      <p:sp>
        <p:nvSpPr>
          <p:cNvPr id="229" name="Google Shape;229;p17"/>
          <p:cNvSpPr txBox="1"/>
          <p:nvPr/>
        </p:nvSpPr>
        <p:spPr>
          <a:xfrm>
            <a:off x="965625" y="2571750"/>
            <a:ext cx="63063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Number: 19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Members: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Aakruti Ghatole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Neha Mahangade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Suhas Kommuri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Anurag Kashyap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r="27156"/>
          <a:stretch/>
        </p:blipFill>
        <p:spPr>
          <a:xfrm>
            <a:off x="152400" y="152400"/>
            <a:ext cx="4933949" cy="35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r="26291"/>
          <a:stretch/>
        </p:blipFill>
        <p:spPr>
          <a:xfrm>
            <a:off x="152400" y="3781425"/>
            <a:ext cx="6515098" cy="12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5372100" y="1386750"/>
            <a:ext cx="3143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Sample Execution of GUI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and its Purpose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982200" y="1509900"/>
            <a:ext cx="7354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Efficiently managing patient information is critical in healthcare. Challenges like scattered files and poor communication hurt care quality and record maintenance. This project aims to address these by creating a secure, user-friendly platform that simplifies patient management, improves operational efficiency, and ensures robust data protection.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By focusing on seamless communication, task automation, and patient empowerment, the system promises scalability and adaptability to meet evolving industry needs.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28300" y="266825"/>
            <a:ext cx="54399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Entity Relationship Diagram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92625"/>
            <a:ext cx="7153776" cy="39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229425" y="541725"/>
            <a:ext cx="38949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Visualisation - Diagnostics Count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25" y="1438825"/>
            <a:ext cx="3736125" cy="29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76" y="1514700"/>
            <a:ext cx="4847351" cy="29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4067175" y="541725"/>
            <a:ext cx="3981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Visualisation - Billing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1047750" y="643625"/>
            <a:ext cx="34032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 to count all appointments for a specific date 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745050" y="50850"/>
            <a:ext cx="7038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Stored Procedures 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body" idx="2"/>
          </p:nvPr>
        </p:nvSpPr>
        <p:spPr>
          <a:xfrm>
            <a:off x="4532300" y="699463"/>
            <a:ext cx="34032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Stored procedure to calculate total billing for a patient :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0" y="1459975"/>
            <a:ext cx="3561049" cy="20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 b="25650"/>
          <a:stretch/>
        </p:blipFill>
        <p:spPr>
          <a:xfrm>
            <a:off x="77500" y="3552950"/>
            <a:ext cx="3561050" cy="156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550" y="1459975"/>
            <a:ext cx="4254995" cy="19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0550" y="3429000"/>
            <a:ext cx="3344650" cy="1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726000" y="98475"/>
            <a:ext cx="70389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Views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body" idx="1"/>
          </p:nvPr>
        </p:nvSpPr>
        <p:spPr>
          <a:xfrm>
            <a:off x="97350" y="1234175"/>
            <a:ext cx="3403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View for patient insurance details :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2"/>
          </p:nvPr>
        </p:nvSpPr>
        <p:spPr>
          <a:xfrm>
            <a:off x="5561875" y="1186475"/>
            <a:ext cx="34032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View for billing summary :</a:t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925" y="1628669"/>
            <a:ext cx="4242575" cy="336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0" y="1628675"/>
            <a:ext cx="4242566" cy="33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840300" y="136575"/>
            <a:ext cx="70389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defined Functions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125925" y="1567550"/>
            <a:ext cx="34032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Function to check insurance validity :</a:t>
            </a:r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body" idx="2"/>
          </p:nvPr>
        </p:nvSpPr>
        <p:spPr>
          <a:xfrm>
            <a:off x="4695825" y="1491350"/>
            <a:ext cx="4362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Function to get average treatment cost for a department:</a:t>
            </a:r>
            <a:endParaRPr dirty="0"/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3">
            <a:alphaModFix/>
          </a:blip>
          <a:srcRect t="5374"/>
          <a:stretch/>
        </p:blipFill>
        <p:spPr>
          <a:xfrm>
            <a:off x="0" y="2095549"/>
            <a:ext cx="4628426" cy="26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4">
            <a:alphaModFix/>
          </a:blip>
          <a:srcRect b="2524"/>
          <a:stretch/>
        </p:blipFill>
        <p:spPr>
          <a:xfrm>
            <a:off x="4729050" y="2095550"/>
            <a:ext cx="4414950" cy="26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735525" y="136575"/>
            <a:ext cx="70389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Indexes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body" idx="1"/>
          </p:nvPr>
        </p:nvSpPr>
        <p:spPr>
          <a:xfrm>
            <a:off x="68775" y="1443725"/>
            <a:ext cx="42174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Index on appointment date for date based searches</a:t>
            </a: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body" idx="2"/>
          </p:nvPr>
        </p:nvSpPr>
        <p:spPr>
          <a:xfrm>
            <a:off x="4933225" y="1462850"/>
            <a:ext cx="34032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Index on patient for appointment history</a:t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" y="1828850"/>
            <a:ext cx="4217398" cy="31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049" y="1828850"/>
            <a:ext cx="4553027" cy="181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>
            <a:spLocks noGrp="1"/>
          </p:cNvSpPr>
          <p:nvPr>
            <p:ph type="body" idx="1"/>
          </p:nvPr>
        </p:nvSpPr>
        <p:spPr>
          <a:xfrm>
            <a:off x="554550" y="805550"/>
            <a:ext cx="3403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Trigger : tracking all DML changes to the patient table</a:t>
            </a:r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2"/>
          </p:nvPr>
        </p:nvSpPr>
        <p:spPr>
          <a:xfrm>
            <a:off x="4923700" y="834050"/>
            <a:ext cx="34032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Encryption on patient table for contact details column </a:t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5325"/>
            <a:ext cx="4628422" cy="35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825" y="1523938"/>
            <a:ext cx="4427171" cy="35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Macintosh PowerPoint</Application>
  <PresentationFormat>On-screen Show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Lato</vt:lpstr>
      <vt:lpstr>Focus</vt:lpstr>
      <vt:lpstr>Healthcare Management System</vt:lpstr>
      <vt:lpstr>Project and its Purpose</vt:lpstr>
      <vt:lpstr>Entity Relationship Diagram</vt:lpstr>
      <vt:lpstr>Data Visualisation - Diagnostics Count</vt:lpstr>
      <vt:lpstr>Stored Procedures </vt:lpstr>
      <vt:lpstr>Views</vt:lpstr>
      <vt:lpstr>User defined Functions</vt:lpstr>
      <vt:lpstr>Indexes 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Aakruti Ghatole</cp:lastModifiedBy>
  <cp:revision>1</cp:revision>
  <dcterms:modified xsi:type="dcterms:W3CDTF">2024-12-11T23:47:30Z</dcterms:modified>
</cp:coreProperties>
</file>